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2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FA855-5BAB-4C8F-AE06-26C36883AB16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12BE9-E093-40A5-A434-883F420AA5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95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12BE9-E093-40A5-A434-883F420AA51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9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79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43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5853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0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03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180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62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3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4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78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54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95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29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8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02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A2EB3-4512-4659-80C8-290E90BB7CBA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47D1-2EA2-4429-AA81-0A19CAA5DE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336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2419" y="2238411"/>
            <a:ext cx="9448800" cy="1825096"/>
          </a:xfrm>
        </p:spPr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err="1" smtClean="0"/>
              <a:t>javascript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4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6194" y="284979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65" y="1145162"/>
            <a:ext cx="4244780" cy="19537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4" y="5123247"/>
            <a:ext cx="4274515" cy="14067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65" y="3346882"/>
            <a:ext cx="4274514" cy="15327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303" y="2627405"/>
            <a:ext cx="5694917" cy="28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32048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8" y="3283837"/>
            <a:ext cx="4315755" cy="17241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8" y="5145432"/>
            <a:ext cx="4315755" cy="14547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8" y="1224157"/>
            <a:ext cx="4315755" cy="19513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890" y="2865629"/>
            <a:ext cx="6718991" cy="19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1604" y="373756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1281535"/>
            <a:ext cx="4420296" cy="19577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3" y="3309363"/>
            <a:ext cx="4420296" cy="15862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4" y="4965598"/>
            <a:ext cx="4420296" cy="15926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095" y="3056899"/>
            <a:ext cx="6527775" cy="16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5273" y="205080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5" y="1160222"/>
            <a:ext cx="4074119" cy="12838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0" y="2613435"/>
            <a:ext cx="4058094" cy="12741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0" y="4082960"/>
            <a:ext cx="4058094" cy="23311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245" y="2879171"/>
            <a:ext cx="7177505" cy="17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0481" y="293856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64" y="1242875"/>
            <a:ext cx="4391073" cy="17509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4" y="4976180"/>
            <a:ext cx="4315145" cy="15172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89" y="3207339"/>
            <a:ext cx="4374472" cy="15503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033" y="2910017"/>
            <a:ext cx="6685985" cy="17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31713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95" y="2928866"/>
            <a:ext cx="4057260" cy="15682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5" y="4687392"/>
            <a:ext cx="4057260" cy="1903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5" y="952263"/>
            <a:ext cx="4057260" cy="17409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89" y="3090770"/>
            <a:ext cx="7371930" cy="1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8237" y="28497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3" y="1195674"/>
            <a:ext cx="4456287" cy="1529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3" y="5239007"/>
            <a:ext cx="4493391" cy="13089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" y="3139769"/>
            <a:ext cx="4449935" cy="17909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910" y="2418992"/>
            <a:ext cx="6280942" cy="28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7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2726" y="240590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6" y="4535989"/>
            <a:ext cx="3554835" cy="14052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6" y="1237485"/>
            <a:ext cx="3552227" cy="12532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6" y="2648625"/>
            <a:ext cx="3552227" cy="17294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358" y="3258506"/>
            <a:ext cx="6595634" cy="10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31713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№17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5" y="1758944"/>
            <a:ext cx="3864259" cy="1360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5" y="3428999"/>
            <a:ext cx="3806415" cy="13204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5" y="5027286"/>
            <a:ext cx="3864259" cy="15380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915" y="3282549"/>
            <a:ext cx="7248510" cy="8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2" y="1103274"/>
            <a:ext cx="4593429" cy="16504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2" y="2962591"/>
            <a:ext cx="4622039" cy="16094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2" y="4780914"/>
            <a:ext cx="4649898" cy="18507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290" y="2753677"/>
            <a:ext cx="6369428" cy="23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93857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33" y="1249533"/>
            <a:ext cx="4319865" cy="14673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3" y="3014101"/>
            <a:ext cx="4319865" cy="17053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3" y="5124682"/>
            <a:ext cx="4319865" cy="12805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066" y="2934911"/>
            <a:ext cx="6425438" cy="18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1806" y="213957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№19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2" y="3161475"/>
            <a:ext cx="3764340" cy="16802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2" y="4925104"/>
            <a:ext cx="3764340" cy="17855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32" y="1251844"/>
            <a:ext cx="3764340" cy="18262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964" y="2897011"/>
            <a:ext cx="6286130" cy="26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67224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50" y="3120409"/>
            <a:ext cx="4257060" cy="14841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50" y="1130423"/>
            <a:ext cx="4266030" cy="1799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80" y="4794743"/>
            <a:ext cx="4224904" cy="18046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980" y="3386172"/>
            <a:ext cx="6411220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58346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6" y="1417766"/>
            <a:ext cx="2673036" cy="13998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6" y="4260499"/>
            <a:ext cx="2673035" cy="9563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6" y="2950034"/>
            <a:ext cx="2673035" cy="11861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16" y="5349268"/>
            <a:ext cx="2673035" cy="12881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643" y="1480622"/>
            <a:ext cx="6987465" cy="48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3950" y="20507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9" y="4681413"/>
            <a:ext cx="3921262" cy="20857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8" y="1001738"/>
            <a:ext cx="3860527" cy="15106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28" y="2667697"/>
            <a:ext cx="3885303" cy="18583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82" y="1943513"/>
            <a:ext cx="6698415" cy="40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3343" y="187325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7" y="1025667"/>
            <a:ext cx="3348950" cy="1609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48" y="5123743"/>
            <a:ext cx="3348950" cy="13606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7" y="2926043"/>
            <a:ext cx="3348950" cy="19071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267" y="2406384"/>
            <a:ext cx="7678736" cy="36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258345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3" y="1206275"/>
            <a:ext cx="4371832" cy="15625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3" y="2944708"/>
            <a:ext cx="4371832" cy="18973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3" y="5017937"/>
            <a:ext cx="4371832" cy="15269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632" y="2412010"/>
            <a:ext cx="6674366" cy="26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6812" y="258346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" y="1211319"/>
            <a:ext cx="4659012" cy="168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8" y="3081231"/>
            <a:ext cx="4681806" cy="16782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98" y="4941537"/>
            <a:ext cx="4681806" cy="16650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364" y="3518801"/>
            <a:ext cx="6052507" cy="103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3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2220" y="0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8" y="987501"/>
            <a:ext cx="4357722" cy="17912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8" y="3002614"/>
            <a:ext cx="4368163" cy="16570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8" y="4830780"/>
            <a:ext cx="4368163" cy="19050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45" y="2849602"/>
            <a:ext cx="6470275" cy="21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17" y="5682906"/>
            <a:ext cx="2687723" cy="10704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19" y="706781"/>
            <a:ext cx="2687723" cy="9544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19" y="1831011"/>
            <a:ext cx="2687723" cy="9415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19" y="2971189"/>
            <a:ext cx="2687723" cy="12119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18" y="4376957"/>
            <a:ext cx="2687723" cy="11121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540" y="2376881"/>
            <a:ext cx="7423964" cy="28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№28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9" y="1954827"/>
            <a:ext cx="3116919" cy="12606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1" y="3478611"/>
            <a:ext cx="3094713" cy="1240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9" y="4981966"/>
            <a:ext cx="3116919" cy="17471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069" y="3107990"/>
            <a:ext cx="7584489" cy="19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418144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№2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63" y="1322227"/>
            <a:ext cx="4668860" cy="1589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63" y="3181165"/>
            <a:ext cx="4668860" cy="16218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4" y="5072332"/>
            <a:ext cx="4668860" cy="14077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40" y="2539792"/>
            <a:ext cx="6065842" cy="25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0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856913" y="169569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УРОК №29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4" y="5051497"/>
            <a:ext cx="3317417" cy="16323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314044"/>
            <a:ext cx="3348541" cy="22131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03" y="2709875"/>
            <a:ext cx="3317417" cy="21589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08" y="1146643"/>
            <a:ext cx="5620305" cy="52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№30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9" y="5135165"/>
            <a:ext cx="3212532" cy="15801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9" y="159516"/>
            <a:ext cx="3210529" cy="28340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9" y="3345424"/>
            <a:ext cx="3210529" cy="14378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328" y="1833789"/>
            <a:ext cx="6656872" cy="45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№31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" y="655890"/>
            <a:ext cx="4366380" cy="22048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6" y="3050364"/>
            <a:ext cx="4366380" cy="18759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6" y="5041339"/>
            <a:ext cx="4366380" cy="15544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623" y="1188352"/>
            <a:ext cx="5599537" cy="54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№32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8" y="1851227"/>
            <a:ext cx="3820564" cy="11476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8" y="441608"/>
            <a:ext cx="3786271" cy="12185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88" y="3189934"/>
            <a:ext cx="3872360" cy="11290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88" y="4580905"/>
            <a:ext cx="3872360" cy="20347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319" y="1207408"/>
            <a:ext cx="5804017" cy="54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№33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1" y="2918772"/>
            <a:ext cx="3577700" cy="19301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1" y="1084275"/>
            <a:ext cx="3616670" cy="15016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81" y="5159457"/>
            <a:ext cx="3586577" cy="14186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261" y="1354926"/>
            <a:ext cx="6168148" cy="50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5223096"/>
            <a:ext cx="4144312" cy="14262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2801627"/>
            <a:ext cx="4099016" cy="22641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0" y="1012829"/>
            <a:ext cx="4099016" cy="1631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67" y="1225410"/>
            <a:ext cx="5911836" cy="54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8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№35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21" y="2725446"/>
            <a:ext cx="3554360" cy="20329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1" y="1012945"/>
            <a:ext cx="3554359" cy="14339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21" y="5036948"/>
            <a:ext cx="3583203" cy="127749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83" y="1259869"/>
            <a:ext cx="6083585" cy="53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№36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01" y="1007109"/>
            <a:ext cx="3552198" cy="11386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1" y="2516168"/>
            <a:ext cx="3552198" cy="10803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01" y="5370990"/>
            <a:ext cx="3552232" cy="12724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1" y="3834335"/>
            <a:ext cx="3552198" cy="1298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862" y="1461889"/>
            <a:ext cx="6436662" cy="47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№37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9" y="5147781"/>
            <a:ext cx="2269132" cy="1350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9" y="3726404"/>
            <a:ext cx="2257098" cy="12216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0" y="2542749"/>
            <a:ext cx="2232497" cy="10566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21" y="121228"/>
            <a:ext cx="2232497" cy="10377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21" y="1366252"/>
            <a:ext cx="2232497" cy="10494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303" y="1248317"/>
            <a:ext cx="4753108" cy="47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№38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8" y="705410"/>
            <a:ext cx="4412125" cy="13085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8" y="4468154"/>
            <a:ext cx="4412125" cy="2181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08" y="2243775"/>
            <a:ext cx="4412125" cy="20868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825" y="1391364"/>
            <a:ext cx="5837912" cy="44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9662" y="551309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№3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263" y="5165349"/>
            <a:ext cx="3043006" cy="13849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3" y="1448404"/>
            <a:ext cx="3043006" cy="10728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63" y="2656546"/>
            <a:ext cx="3043006" cy="10454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3" y="3827091"/>
            <a:ext cx="3043006" cy="11907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837" y="2515107"/>
            <a:ext cx="7727134" cy="26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856913" y="169569"/>
            <a:ext cx="8610600" cy="1293028"/>
          </a:xfrm>
        </p:spPr>
        <p:txBody>
          <a:bodyPr/>
          <a:lstStyle/>
          <a:p>
            <a:pPr algn="ctr"/>
            <a:r>
              <a:rPr lang="ru-RU" dirty="0"/>
              <a:t>УРОК </a:t>
            </a:r>
            <a:r>
              <a:rPr lang="ru-RU" dirty="0" smtClean="0"/>
              <a:t>№39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0" y="5131969"/>
            <a:ext cx="3377081" cy="14214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47" y="4824299"/>
            <a:ext cx="2924662" cy="1797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" y="886813"/>
            <a:ext cx="3310100" cy="10537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82" y="2153748"/>
            <a:ext cx="3363210" cy="11835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11" y="3555088"/>
            <a:ext cx="3377081" cy="13030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447" y="1092525"/>
            <a:ext cx="2924662" cy="17664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453" y="169569"/>
            <a:ext cx="3930936" cy="1735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4447" y="2910022"/>
            <a:ext cx="2924662" cy="18279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773" y="2145170"/>
            <a:ext cx="4406391" cy="21657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9864" y="4473631"/>
            <a:ext cx="4410211" cy="23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7115" y="480288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№4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681" y="1437450"/>
            <a:ext cx="4253606" cy="1604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1" y="3257273"/>
            <a:ext cx="4270506" cy="14837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623" y="2485748"/>
            <a:ext cx="6607718" cy="20951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1" y="4956298"/>
            <a:ext cx="4253606" cy="15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2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0700" y="586820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№5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6" y="1538750"/>
            <a:ext cx="3588012" cy="10667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5" y="2817801"/>
            <a:ext cx="3588013" cy="18619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" y="4892108"/>
            <a:ext cx="3588013" cy="17275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983" y="1879848"/>
            <a:ext cx="5903466" cy="42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1705" y="311612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5" y="988387"/>
            <a:ext cx="3506357" cy="15842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6" y="4807028"/>
            <a:ext cx="3506357" cy="18763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5" y="2753572"/>
            <a:ext cx="3506357" cy="18775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375" y="2148626"/>
            <a:ext cx="7912825" cy="39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1704" y="187324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№7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4" y="5020297"/>
            <a:ext cx="4124661" cy="16646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4" y="3400148"/>
            <a:ext cx="4124661" cy="14114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4" y="1382418"/>
            <a:ext cx="4124661" cy="18090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741" y="2919874"/>
            <a:ext cx="7176280" cy="1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5374" y="71915"/>
            <a:ext cx="8610600" cy="1293028"/>
          </a:xfrm>
        </p:spPr>
        <p:txBody>
          <a:bodyPr/>
          <a:lstStyle/>
          <a:p>
            <a:pPr algn="ctr"/>
            <a:r>
              <a:rPr lang="ru-RU" dirty="0" smtClean="0"/>
              <a:t>Урок №8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3" y="1039758"/>
            <a:ext cx="4682324" cy="13612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83" y="2636437"/>
            <a:ext cx="4682324" cy="1907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84" y="4779015"/>
            <a:ext cx="4682324" cy="18966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37" y="2773162"/>
            <a:ext cx="6414998" cy="16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228</TotalTime>
  <Words>120</Words>
  <Application>Microsoft Office PowerPoint</Application>
  <PresentationFormat>Широкоэкранный</PresentationFormat>
  <Paragraphs>41</Paragraphs>
  <Slides>40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Century Gothic</vt:lpstr>
      <vt:lpstr>След самолета</vt:lpstr>
      <vt:lpstr>Основы javascript</vt:lpstr>
      <vt:lpstr>УРОК №1</vt:lpstr>
      <vt:lpstr>УРОК №2</vt:lpstr>
      <vt:lpstr>Урок №3</vt:lpstr>
      <vt:lpstr>УРОК №4</vt:lpstr>
      <vt:lpstr>УРОК №5</vt:lpstr>
      <vt:lpstr>Урок №6</vt:lpstr>
      <vt:lpstr>УРОК №7</vt:lpstr>
      <vt:lpstr>Урок №8</vt:lpstr>
      <vt:lpstr>УРОК №9</vt:lpstr>
      <vt:lpstr>УРОК №10</vt:lpstr>
      <vt:lpstr>УРОК №11</vt:lpstr>
      <vt:lpstr>УРОК №12</vt:lpstr>
      <vt:lpstr>УРОК №13</vt:lpstr>
      <vt:lpstr>УРОК №14</vt:lpstr>
      <vt:lpstr>УРОК №15</vt:lpstr>
      <vt:lpstr>УРОК №16</vt:lpstr>
      <vt:lpstr>УРОК №17</vt:lpstr>
      <vt:lpstr>УРОК №18</vt:lpstr>
      <vt:lpstr>УРОК №19</vt:lpstr>
      <vt:lpstr>УРОК №20</vt:lpstr>
      <vt:lpstr>УРОК №21</vt:lpstr>
      <vt:lpstr>УРОК №22</vt:lpstr>
      <vt:lpstr>УРОК №23</vt:lpstr>
      <vt:lpstr>УРОК №24</vt:lpstr>
      <vt:lpstr>УРОК №25</vt:lpstr>
      <vt:lpstr>УРОК №26</vt:lpstr>
      <vt:lpstr>УРОК №27</vt:lpstr>
      <vt:lpstr>УРОК №28</vt:lpstr>
      <vt:lpstr>Презентация PowerPoint</vt:lpstr>
      <vt:lpstr>УРОК №30</vt:lpstr>
      <vt:lpstr>УРОК №31</vt:lpstr>
      <vt:lpstr>УРОК №32</vt:lpstr>
      <vt:lpstr>УРОК №33</vt:lpstr>
      <vt:lpstr>УРОК №34</vt:lpstr>
      <vt:lpstr>УРОК №35</vt:lpstr>
      <vt:lpstr>УРОК №36</vt:lpstr>
      <vt:lpstr>УРОК №37</vt:lpstr>
      <vt:lpstr>УРОК №38</vt:lpstr>
      <vt:lpstr>УРОК №39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javascript</dc:title>
  <dc:creator>stud301-01</dc:creator>
  <cp:lastModifiedBy>stud301-01</cp:lastModifiedBy>
  <cp:revision>23</cp:revision>
  <dcterms:created xsi:type="dcterms:W3CDTF">2023-04-21T06:08:33Z</dcterms:created>
  <dcterms:modified xsi:type="dcterms:W3CDTF">2023-04-21T10:03:14Z</dcterms:modified>
</cp:coreProperties>
</file>